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1" r:id="rId2"/>
    <p:sldId id="403" r:id="rId3"/>
    <p:sldId id="402" r:id="rId4"/>
    <p:sldId id="434" r:id="rId5"/>
    <p:sldId id="327" r:id="rId6"/>
  </p:sldIdLst>
  <p:sldSz cx="12192000" cy="6858000"/>
  <p:notesSz cx="6858000" cy="9144000"/>
  <p:defaultTextStyle>
    <a:defPPr>
      <a:defRPr lang="ru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9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E52CD2-2C21-B283-DF46-88E7D5E05F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9432EBF-7250-8387-AE21-8D934F9FF3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4B67D46-E430-8D15-B958-9D7C41933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CBEA2-9EEB-4A9C-8FB3-86952B368F0E}" type="datetimeFigureOut">
              <a:rPr lang="ru-KZ" smtClean="0"/>
              <a:t>02/18/2025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F76D9F6-2C30-4B6C-6EBF-0B80BDADB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16F3E29-9FB5-0EE3-3FD6-21AC4C2FC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9AB31-B7A8-4FDB-9B86-C58B7F6146B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222939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84CFC7-3E54-C89D-A912-D26BD0018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9CE58DC-EF41-5662-E42C-FADC2844CB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8B1C4F9-E1E5-AA85-CC5C-AEE66C7D4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CBEA2-9EEB-4A9C-8FB3-86952B368F0E}" type="datetimeFigureOut">
              <a:rPr lang="ru-KZ" smtClean="0"/>
              <a:t>02/18/2025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49A9F10-15DF-DD76-7422-944D25B3F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94F16DB-B28C-48A9-63E3-30AC8C66E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9AB31-B7A8-4FDB-9B86-C58B7F6146B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131173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AEEF2A0-7EF0-2BD1-3E3D-D580425C84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76EFA46-5D0C-AC73-655F-9DA0A023F2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91012B3-1985-AD8E-B1A7-B2F495E29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CBEA2-9EEB-4A9C-8FB3-86952B368F0E}" type="datetimeFigureOut">
              <a:rPr lang="ru-KZ" smtClean="0"/>
              <a:t>02/18/2025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E083D05-4A6D-8A02-E56B-85C7CA3A5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A4B1C6-51CB-A21E-B710-1A1B6605C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9AB31-B7A8-4FDB-9B86-C58B7F6146B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537835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DFA164-6433-03EE-CA6D-9565FF9AC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3A209E7-761C-3582-42C2-C760E99EB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62F5510-666A-5D5F-FCBE-EA5A3C2DF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CBEA2-9EEB-4A9C-8FB3-86952B368F0E}" type="datetimeFigureOut">
              <a:rPr lang="ru-KZ" smtClean="0"/>
              <a:t>02/18/2025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BF13105-975D-EE64-9D34-853AA160A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0AC241-CF54-1BDD-0754-632A4D40B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9AB31-B7A8-4FDB-9B86-C58B7F6146B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12063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58BAFC-8FDB-C4D0-A5E7-9F2FB2205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14D9324-F7DD-16AF-5C11-D1F03ECD2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5E8135E-3F44-5E67-A687-7DE9A896C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CBEA2-9EEB-4A9C-8FB3-86952B368F0E}" type="datetimeFigureOut">
              <a:rPr lang="ru-KZ" smtClean="0"/>
              <a:t>02/18/2025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5EC1918-2340-98F0-4E62-2A0FE8D73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706C2D1-8254-8AE4-5D3C-A94937860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9AB31-B7A8-4FDB-9B86-C58B7F6146B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609500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EC1E5B-FCD7-4C5C-AE72-BED510CE7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09E1D3F-1282-2ADF-3339-6541FBF5C1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5C4FFFC-F1C4-C232-2823-05784BA67D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840C3F4-001A-30C3-213C-48609A477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CBEA2-9EEB-4A9C-8FB3-86952B368F0E}" type="datetimeFigureOut">
              <a:rPr lang="ru-KZ" smtClean="0"/>
              <a:t>02/18/2025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A23694C-8195-3BE6-2734-56C33040D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739FFB5-7E3F-8E3A-E2F1-3C7FDDDCD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9AB31-B7A8-4FDB-9B86-C58B7F6146B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833037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E9F51C-615E-DACF-7AD9-F7C02F45D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648465C-986C-4684-A7A2-B7A9910819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DBCF255-527A-BF21-7308-16A874454F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C8B753E-ECC9-681F-5583-BC6DF7D914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4B1E9A4-1A87-D97C-D907-3A2725E365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4C47183-76E9-EF87-7E05-D3EB8F181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CBEA2-9EEB-4A9C-8FB3-86952B368F0E}" type="datetimeFigureOut">
              <a:rPr lang="ru-KZ" smtClean="0"/>
              <a:t>02/18/2025</a:t>
            </a:fld>
            <a:endParaRPr lang="ru-KZ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46B306B-E6F6-52A7-A80B-27C4AFAB6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055F697-DEF7-22F5-2E03-252EA380F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9AB31-B7A8-4FDB-9B86-C58B7F6146B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969881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473203-403A-3112-41CD-EACDFD5B7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032B815-3339-5115-7DE5-ACDFDEA06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CBEA2-9EEB-4A9C-8FB3-86952B368F0E}" type="datetimeFigureOut">
              <a:rPr lang="ru-KZ" smtClean="0"/>
              <a:t>02/18/2025</a:t>
            </a:fld>
            <a:endParaRPr lang="ru-KZ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806ACBD-2991-DD5B-0A35-2FD175DD1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4C04ED4-FB58-0E16-2A1A-EB9636E9F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9AB31-B7A8-4FDB-9B86-C58B7F6146B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267115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A547A5B-70F9-6213-F9CE-A7E97882F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CBEA2-9EEB-4A9C-8FB3-86952B368F0E}" type="datetimeFigureOut">
              <a:rPr lang="ru-KZ" smtClean="0"/>
              <a:t>02/18/2025</a:t>
            </a:fld>
            <a:endParaRPr lang="ru-KZ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CE7BE36-9533-00E4-79D3-ED91D0F15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21D9D1C-0ACE-869F-6BFA-3F08B460D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9AB31-B7A8-4FDB-9B86-C58B7F6146B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30226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DE9CE3-E64F-7CCA-88B3-FDF0A35E7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F53818B-84AE-9886-F998-14339CDB14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CF1823A-3C9F-8DD6-4F92-FAB0DBAD33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6AA2E05-F3BB-77F9-A80F-17DDBA3E6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CBEA2-9EEB-4A9C-8FB3-86952B368F0E}" type="datetimeFigureOut">
              <a:rPr lang="ru-KZ" smtClean="0"/>
              <a:t>02/18/2025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153457C-C219-83B7-D0E1-604E905FD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CDB61F2-1F82-0864-F1BD-988E6F4BE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9AB31-B7A8-4FDB-9B86-C58B7F6146B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284661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86B820-B65A-8E64-51A9-A5452849C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1C4A138-1967-E8CF-DCFC-4A20D129C5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2C72C3C-016B-9DD0-8727-5579855B1C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90D6446-3B72-06E7-6B45-A1EEB4FF8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CBEA2-9EEB-4A9C-8FB3-86952B368F0E}" type="datetimeFigureOut">
              <a:rPr lang="ru-KZ" smtClean="0"/>
              <a:t>02/18/2025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1D59B8B-FEA8-42A0-66D0-B582DA3A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280125F-8D5E-1D03-0A0F-9FA617ED3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9AB31-B7A8-4FDB-9B86-C58B7F6146B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605360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313A84-D942-4E87-849B-BC1FA2A0D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572AA42-35BD-9840-810A-3E23585399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D0D9A8A-2E10-35BF-BB1D-3906DE19C1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CBEA2-9EEB-4A9C-8FB3-86952B368F0E}" type="datetimeFigureOut">
              <a:rPr lang="ru-KZ" smtClean="0"/>
              <a:t>02/18/2025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C2E9BE4-B0CA-D8B8-292B-732D6E570E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2E59A5-DD26-CBED-9938-1E493E2B7F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9AB31-B7A8-4FDB-9B86-C58B7F6146B9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971246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dilet.zan.kz/kaz/docs/V2300033498#z12" TargetMode="External"/><Relationship Id="rId2" Type="http://schemas.openxmlformats.org/officeDocument/2006/relationships/hyperlink" Target="https://adilet.zan.kz/kaz/docs/Z070000319_#z8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dilet.zan.kz/kaz/docs/V2200026618#z9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</a:p>
          <a:p>
            <a:pPr marL="0" indent="0">
              <a:buNone/>
            </a:pPr>
            <a:endParaRPr lang="ru-RU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ЕРЕКШЕ БІЛІМ БЕРУ ҚАЖЕТТІЛІГІНІҢ СИПАТЫ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Дайындаған: п.ғ.м., аға оқытушы,</a:t>
            </a:r>
            <a:r>
              <a:rPr lang="en-US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PhD</a:t>
            </a:r>
            <a:r>
              <a:rPr lang="kk-KZ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докторанты Булабаева С.Т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2995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295401" y="928914"/>
            <a:ext cx="9601196" cy="4946954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Ерекше </a:t>
            </a:r>
            <a:r>
              <a:rPr lang="ru-RU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қажеттіліктерін</a:t>
            </a:r>
            <a:r>
              <a:rPr lang="ru-RU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</a:t>
            </a:r>
            <a:r>
              <a:rPr lang="ru-RU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қағидаларын</a:t>
            </a:r>
            <a:r>
              <a:rPr lang="ru-RU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бекіту</a:t>
            </a:r>
            <a:r>
              <a:rPr lang="ru-RU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b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</a:t>
            </a: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ғылым</a:t>
            </a: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министрінің</a:t>
            </a: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2022 </a:t>
            </a:r>
            <a:r>
              <a:rPr lang="ru-RU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ru-RU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қаңтардағы</a:t>
            </a: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№ 4 </a:t>
            </a:r>
            <a:r>
              <a:rPr lang="ru-RU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бұйрығы</a:t>
            </a: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Республикасының</a:t>
            </a: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Әділет</a:t>
            </a: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министрлігінде</a:t>
            </a: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2022 </a:t>
            </a:r>
            <a:r>
              <a:rPr lang="ru-RU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24 </a:t>
            </a:r>
            <a:r>
              <a:rPr lang="ru-RU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қаңтарда</a:t>
            </a: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№ 26618 </a:t>
            </a:r>
            <a:r>
              <a:rPr lang="ru-RU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тіркелді</a:t>
            </a:r>
            <a:b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      "</a:t>
            </a:r>
            <a:r>
              <a:rPr lang="ru-RU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Республикасының</a:t>
            </a: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Заңының</a:t>
            </a: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5-бабы 11-4) </a:t>
            </a:r>
            <a:r>
              <a:rPr lang="ru-RU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тармақшасына</a:t>
            </a: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сәйкес</a:t>
            </a:r>
            <a:r>
              <a:rPr lang="ru-RU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 "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Заңының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5-бабы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32)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тармақшасына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сәйкес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БҰЙЫРАМЫН: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Ескерту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Кіріспе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жаңа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редакцияда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ҚР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Оқу-ағарту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министрінің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29.09.2023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№ 300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алғашқы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жарияланған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күнінен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қолданысқа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енгізіледі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бұйрығымен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 1. Осы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бұйрыққа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қосымшаға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сәйкес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Ерекше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қажеттіліктерін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қағидалары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бекітілсін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02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Оқу </a:t>
            </a:r>
            <a:r>
              <a:rPr lang="ru-RU" sz="24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қиындықтарының</a:t>
            </a:r>
            <a:r>
              <a:rPr lang="ru-RU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себептеріне</a:t>
            </a:r>
            <a:r>
              <a:rPr lang="ru-RU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бірінші</a:t>
            </a:r>
            <a:r>
              <a:rPr lang="ru-RU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топты</a:t>
            </a:r>
            <a:r>
              <a:rPr lang="ru-RU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әртүрлі</a:t>
            </a:r>
            <a:r>
              <a:rPr lang="ru-RU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психикалық</a:t>
            </a:r>
            <a:r>
              <a:rPr lang="ru-RU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функциялардың</a:t>
            </a:r>
            <a:r>
              <a:rPr lang="ru-RU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ақы</a:t>
            </a:r>
            <a:r>
              <a:rPr lang="kk-KZ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-ой </a:t>
            </a:r>
            <a:r>
              <a:rPr lang="ru-RU" sz="24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әрекеті</a:t>
            </a:r>
            <a:r>
              <a:rPr lang="ru-RU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қабылдау</a:t>
            </a:r>
            <a:r>
              <a:rPr lang="ru-RU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зейін</a:t>
            </a:r>
            <a:r>
              <a:rPr lang="ru-RU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есте</a:t>
            </a:r>
            <a:r>
              <a:rPr lang="ru-RU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сақтау</a:t>
            </a:r>
            <a:r>
              <a:rPr lang="ru-RU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жеткіліксіздігінен</a:t>
            </a:r>
            <a:r>
              <a:rPr lang="ru-RU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мектептегі</a:t>
            </a:r>
            <a:r>
              <a:rPr lang="ru-RU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белгілі</a:t>
            </a:r>
            <a:r>
              <a:rPr lang="ru-RU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дағдыларды</a:t>
            </a:r>
            <a:r>
              <a:rPr lang="ru-RU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меңгеруде</a:t>
            </a:r>
            <a:r>
              <a:rPr lang="ru-RU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қиындықтары</a:t>
            </a:r>
            <a:r>
              <a:rPr lang="ru-RU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sz="24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</a:t>
            </a:r>
            <a:r>
              <a:rPr lang="ru-RU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сондай-ақ</a:t>
            </a:r>
            <a:r>
              <a:rPr lang="ru-RU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даму </a:t>
            </a:r>
            <a:r>
              <a:rPr lang="ru-RU" sz="24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мүмкіндігі</a:t>
            </a:r>
            <a:r>
              <a:rPr lang="ru-RU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шектеулі</a:t>
            </a:r>
            <a:r>
              <a:rPr lang="ru-RU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br>
              <a:rPr lang="ru-RU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8686" y="2285999"/>
            <a:ext cx="12003314" cy="3890964"/>
          </a:xfrm>
        </p:spPr>
        <p:txBody>
          <a:bodyPr>
            <a:noAutofit/>
          </a:bodyPr>
          <a:lstStyle/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1-3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деңгейдегі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жалпы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сөйлеу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қабілеті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дамымаған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есту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қабілеті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зақымдалған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есту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аймағында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есту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қабілеті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орташа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40-тан 80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децибелге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естімейтін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нашар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еститін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ішінде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кохлеарлық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имплантациядан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кейінгі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қабілеті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зақымдалған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көзі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көрмейтіндер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сезімінің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толық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болмауымен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жақсы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көретін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көзге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көзілдірік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киюмен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0,04-ке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жарық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сезуімен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қалдық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көрумен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нашар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көретін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жақсы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көретін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көзге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көзілдірік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киюмен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0,05-тен 0,4-ке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өткірлігімен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зердесі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зақымдалған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ақыл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-ой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кемістігі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бар);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4)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психикалық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дамуы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тежелген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5)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сөйлеу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қабілеті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зақымдалған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(1-3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деңгейдегі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жалпы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сөйлеу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дамымаған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фонетикалық-фонематикалық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сөйлеу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дамымаған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ринолалия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дизартрия,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ауыр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тұтығу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жазбаша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сөйлеу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бұзылыстары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 (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дислексия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дисграфия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тірек-қимыл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аппараты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бұзылған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эмоциялық-ерік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бұзылыстары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 (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қарым-қатынас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өзара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әрекеттесу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бұзылыстарымен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аутизммен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мінез-құлық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бұзылыстарымен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қиындықтарымен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8)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күрделі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біріктірілген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бұзылыстармен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кұрайды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4889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5401" y="914400"/>
            <a:ext cx="9601196" cy="4961468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Екінші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топқа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ақыл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физикалық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дамуы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бұзылмаған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кіреді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ерекше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қажеттіліктері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енуіне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кедергі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келтіретін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әлеуметтік-психологиялық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факторлармен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 1)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осал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топтағы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отбасыларда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тәрбиеленетін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микроәлеуметтік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қараусыз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 2)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жергілікті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қоғамға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бейімделуде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қиындықтарға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тап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босқындар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мигранттар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қандастар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 3)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мүгедектігі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7294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5401" y="696036"/>
            <a:ext cx="9601196" cy="5179832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мүмкіндіктерінің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шектелуіне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оқу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қиындықтары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бірінші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топ балалардың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ерекше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қажеттіліктерін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келесі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қажеттіліктерді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жүргізіледі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 1) оқу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жоспары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оқу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бағдарламаларын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өзгерту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 2)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оқыту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нәтижелерін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тәсілдері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критерийлерін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өзгерту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3)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оқытудың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вариативтік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арнайы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баламалы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ішінде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мінез-құлықты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қолданбалы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талдау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қағидаттарына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негізделген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әдістерін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 4)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оқулықтар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оқу-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әдістемелік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кешендер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бұдан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ОӘК)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іріктеу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оқу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материалдарын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дайындау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  5) педагог-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арнайы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ішінде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олигофренопедагог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сурдопедагог, тифлопедагог, логопед (логопед-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педагог-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ассистентті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арнайы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психологиялық-педагогикалық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 6)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оқыту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бағдарламасын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таңдау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(жалпы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беретін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арнайы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 7)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кедергісіз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оқу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орнын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бейімдеу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 8)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компенсаторлық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құралдармен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 9)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сүйемелдеу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 10) "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Медициналық-әлеуметтік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сараптама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қағидаларын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бекіту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Денсаулық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сақтау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министрінің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2015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қаңтардағы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№ 44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бұйрығына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нормативтік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құқықтық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актілерді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тіркеу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тізілімінде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№ 10589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тіркелген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сәйкес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жүріп-тұруы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мүгедектігі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көмекшінің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қызметі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488787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FE9AED4AFF95C444BE6683AD457FB4C2" ma:contentTypeVersion="12" ma:contentTypeDescription="Создание документа." ma:contentTypeScope="" ma:versionID="3449a38386be4877b5290b3354a8506a">
  <xsd:schema xmlns:xsd="http://www.w3.org/2001/XMLSchema" xmlns:xs="http://www.w3.org/2001/XMLSchema" xmlns:p="http://schemas.microsoft.com/office/2006/metadata/properties" xmlns:ns2="6f62f1d2-3892-446e-8a70-515885b3d563" xmlns:ns3="57e7b214-5d5e-4b63-ae29-98bc4427786f" targetNamespace="http://schemas.microsoft.com/office/2006/metadata/properties" ma:root="true" ma:fieldsID="b706186b50ec193594a63d5cd623c9eb" ns2:_="" ns3:_="">
    <xsd:import namespace="6f62f1d2-3892-446e-8a70-515885b3d563"/>
    <xsd:import namespace="57e7b214-5d5e-4b63-ae29-98bc4427786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62f1d2-3892-446e-8a70-515885b3d5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Теги изображений" ma:readOnly="false" ma:fieldId="{5cf76f15-5ced-4ddc-b409-7134ff3c332f}" ma:taxonomyMulti="true" ma:sspId="c62bc966-b589-40ab-a28f-0cd1435a2eb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e7b214-5d5e-4b63-ae29-98bc4427786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73cd26c-c689-469d-8816-0668c688fe31}" ma:internalName="TaxCatchAll" ma:showField="CatchAllData" ma:web="57e7b214-5d5e-4b63-ae29-98bc4427786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7e7b214-5d5e-4b63-ae29-98bc4427786f" xsi:nil="true"/>
    <lcf76f155ced4ddcb4097134ff3c332f xmlns="6f62f1d2-3892-446e-8a70-515885b3d56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7A64E87-C31B-43A1-9CCA-BAABF63E3E05}"/>
</file>

<file path=customXml/itemProps2.xml><?xml version="1.0" encoding="utf-8"?>
<ds:datastoreItem xmlns:ds="http://schemas.openxmlformats.org/officeDocument/2006/customXml" ds:itemID="{DDA11CFC-8E19-488E-A34A-5B212BAEB6F4}"/>
</file>

<file path=customXml/itemProps3.xml><?xml version="1.0" encoding="utf-8"?>
<ds:datastoreItem xmlns:ds="http://schemas.openxmlformats.org/officeDocument/2006/customXml" ds:itemID="{D7ABB589-2A8D-4B8B-A045-C500F1BF387D}"/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596</Words>
  <Application>Microsoft Office PowerPoint</Application>
  <PresentationFormat>Широкоэкранный</PresentationFormat>
  <Paragraphs>30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7. Оқу қиындықтарының себептеріне байланысты бірінші топты әртүрлі психикалық функциялардың (ақыл-ой әрекеті, қабылдау, зейін, есте сақтау) жеткіліксіздігінен мектептегі белгілі бір дағдыларды меңгеруде қиындықтары бар балалар, сондай-ақ даму мүмкіндігі шектеулі:  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Huawei</dc:creator>
  <cp:lastModifiedBy>Дюсупова Гульмира</cp:lastModifiedBy>
  <cp:revision>1</cp:revision>
  <dcterms:created xsi:type="dcterms:W3CDTF">2025-02-18T03:39:25Z</dcterms:created>
  <dcterms:modified xsi:type="dcterms:W3CDTF">2025-02-18T03:29:18Z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0x010100FE9AED4AFF95C444BE6683AD457FB4C2</vt:lpwstr>
  </property>
</Properties>
</file>