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403" r:id="rId3"/>
    <p:sldId id="402" r:id="rId4"/>
    <p:sldId id="434" r:id="rId5"/>
    <p:sldId id="327" r:id="rId6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52CD2-2C21-B283-DF46-88E7D5E05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432EBF-7250-8387-AE21-8D934F9FF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B67D46-E430-8D15-B958-9D7C4193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76D9F6-2C30-4B6C-6EBF-0B80BDAD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6F3E29-9FB5-0EE3-3FD6-21AC4C2F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2293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4CFC7-3E54-C89D-A912-D26BD001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CE58DC-EF41-5662-E42C-FADC2844C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B1C4F9-E1E5-AA85-CC5C-AEE66C7D4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9A9F10-15DF-DD76-7422-944D25B3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4F16DB-B28C-48A9-63E3-30AC8C66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3117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EEF2A0-7EF0-2BD1-3E3D-D580425C8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6EFA46-5D0C-AC73-655F-9DA0A023F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1012B3-1985-AD8E-B1A7-B2F495E29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083D05-4A6D-8A02-E56B-85C7CA3A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4B1C6-51CB-A21E-B710-1A1B6605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3783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FA164-6433-03EE-CA6D-9565FF9A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A209E7-761C-3582-42C2-C760E99EB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2F5510-666A-5D5F-FCBE-EA5A3C2DF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F13105-975D-EE64-9D34-853AA160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0AC241-CF54-1BDD-0754-632A4D40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2063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8BAFC-8FDB-C4D0-A5E7-9F2FB220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4D9324-F7DD-16AF-5C11-D1F03ECD2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E8135E-3F44-5E67-A687-7DE9A896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EC1918-2340-98F0-4E62-2A0FE8D7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06C2D1-8254-8AE4-5D3C-A9493786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0950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C1E5B-FCD7-4C5C-AE72-BED510CE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9E1D3F-1282-2ADF-3339-6541FBF5C1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C4FFFC-F1C4-C232-2823-05784BA67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40C3F4-001A-30C3-213C-48609A47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23694C-8195-3BE6-2734-56C33040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39FFB5-7E3F-8E3A-E2F1-3C7FDDDC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3303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9F51C-615E-DACF-7AD9-F7C02F45D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48465C-986C-4684-A7A2-B7A991081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BCF255-527A-BF21-7308-16A874454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8B753E-ECC9-681F-5583-BC6DF7D91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B1E9A4-1A87-D97C-D907-3A2725E36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C47183-76E9-EF87-7E05-D3EB8F18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6B306B-E6F6-52A7-A80B-27C4AFAB6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55F697-DEF7-22F5-2E03-252EA380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6988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73203-403A-3112-41CD-EACDFD5B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32B815-3339-5115-7DE5-ACDFDEA0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06ACBD-2991-DD5B-0A35-2FD175DD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C04ED4-FB58-0E16-2A1A-EB9636E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6711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547A5B-70F9-6213-F9CE-A7E97882F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E7BE36-9533-00E4-79D3-ED91D0F1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1D9D1C-0ACE-869F-6BFA-3F08B460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022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E9CE3-E64F-7CCA-88B3-FDF0A35E7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53818B-84AE-9886-F998-14339CDB1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F1823A-3C9F-8DD6-4F92-FAB0DBAD3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AA2E05-F3BB-77F9-A80F-17DDBA3E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53457C-C219-83B7-D0E1-604E905F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DB61F2-1F82-0864-F1BD-988E6F4B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8466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6B820-B65A-8E64-51A9-A5452849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C4A138-1967-E8CF-DCFC-4A20D129C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C72C3C-016B-9DD0-8727-5579855B1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0D6446-3B72-06E7-6B45-A1EEB4FF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D59B8B-FEA8-42A0-66D0-B582DA3A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80125F-8D5E-1D03-0A0F-9FA617ED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0536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13A84-D942-4E87-849B-BC1FA2A0D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72AA42-35BD-9840-810A-3E2358539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0D9A8A-2E10-35BF-BB1D-3906DE19C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CBEA2-9EEB-4A9C-8FB3-86952B368F0E}" type="datetimeFigureOut">
              <a:rPr lang="ru-KZ" smtClean="0"/>
              <a:t>02/18/2025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2E9BE4-B0CA-D8B8-292B-732D6E570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2E59A5-DD26-CBED-9938-1E493E2B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9AB31-B7A8-4FDB-9B86-C58B7F6146B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7124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kaz/docs/V2300033498#z12" TargetMode="External"/><Relationship Id="rId2" Type="http://schemas.openxmlformats.org/officeDocument/2006/relationships/hyperlink" Target="https://adilet.zan.kz/kaz/docs/Z070000319_#z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ilet.zan.kz/kaz/docs/V2200026618#z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endParaRPr lang="ru-RU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 БІЛІМ БЕРУ ҚАЖЕТТІЛІГІНІҢ СИПАТЫ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Дайындаған: п.ғ.м., аға оқытушы,</a:t>
            </a: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PhD</a:t>
            </a:r>
            <a:r>
              <a:rPr lang="kk-KZ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докторанты Булабаева С.Т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99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95401" y="928914"/>
            <a:ext cx="9601196" cy="494695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қажеттіліктерін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министрлігінде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26618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тіркелді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     "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Заңының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5-бабы 11-4)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тармақшасына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5-бабы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тармақшасына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БҰЙЫРАМЫН: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ҚР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Оқу-ағарту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29.09.2023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№ 300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1.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қосымшаға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Ерекше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Оқу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қиындықтарының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себептеріне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функциялардың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</a:t>
            </a:r>
            <a:r>
              <a:rPr lang="kk-KZ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зейін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жеткіліксіздігінен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меңгеруде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қиындықтары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шектеулі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6" y="2285999"/>
            <a:ext cx="12003314" cy="3890964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1-3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жалпы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дамымаған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40-тан 80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децибелге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естімейтін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еститін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имплантациядан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көрмейтіндер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сезімінің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көзілдірік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киюмен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0,04-ке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сезуімен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көзілдірік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киюмен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0,05-тен 0,4-ке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өткірлігімен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зердесі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кемістігі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бар);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тежелген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5)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(1-3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жалпы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дамымаған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фонетикалық-фонематикалық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дамымаған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ринолалия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дизартрия,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тұтығу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дислексия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тірек-қимыл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эмоциялық-ерік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бұзылыстарымен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аутизммен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бұзылыстарымен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қиындықтарымен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8)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біріктірілген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кұрайды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8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914400"/>
            <a:ext cx="9601196" cy="496146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бұзылмаған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енуіне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әлеуметтік-психологиялық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тәрбиеленетін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қараусыз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бейімделуде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босқындар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мигранттар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мүгедектігі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29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696036"/>
            <a:ext cx="9601196" cy="517983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шектелуіне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оқу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топ балалардың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1) оқу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оқу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баламалы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қағидаттарына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оқу-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ОӘК)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іріктеу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оқу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 5) педагог-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сурдопедагог, тифлопедагог, логопед (логопед-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педагог-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(жалпы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7)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оқу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бейімдеу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8)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компенсаторлық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9)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сүйемелдеу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10)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Медициналық-әлеуметтік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44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тізілімінде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10589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жүріп-тұруы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мүгедектігі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көмекшінің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878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E9AED4AFF95C444BE6683AD457FB4C2" ma:contentTypeVersion="12" ma:contentTypeDescription="Создание документа." ma:contentTypeScope="" ma:versionID="3449a38386be4877b5290b3354a8506a">
  <xsd:schema xmlns:xsd="http://www.w3.org/2001/XMLSchema" xmlns:xs="http://www.w3.org/2001/XMLSchema" xmlns:p="http://schemas.microsoft.com/office/2006/metadata/properties" xmlns:ns2="6f62f1d2-3892-446e-8a70-515885b3d563" xmlns:ns3="57e7b214-5d5e-4b63-ae29-98bc4427786f" targetNamespace="http://schemas.microsoft.com/office/2006/metadata/properties" ma:root="true" ma:fieldsID="b706186b50ec193594a63d5cd623c9eb" ns2:_="" ns3:_="">
    <xsd:import namespace="6f62f1d2-3892-446e-8a70-515885b3d563"/>
    <xsd:import namespace="57e7b214-5d5e-4b63-ae29-98bc442778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2f1d2-3892-446e-8a70-515885b3d5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62bc966-b589-40ab-a28f-0cd1435a2e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7b214-5d5e-4b63-ae29-98bc4427786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73cd26c-c689-469d-8816-0668c688fe31}" ma:internalName="TaxCatchAll" ma:showField="CatchAllData" ma:web="57e7b214-5d5e-4b63-ae29-98bc442778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7b214-5d5e-4b63-ae29-98bc4427786f" xsi:nil="true"/>
    <lcf76f155ced4ddcb4097134ff3c332f xmlns="6f62f1d2-3892-446e-8a70-515885b3d5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A64E87-C31B-43A1-9CCA-BAABF63E3E05}"/>
</file>

<file path=customXml/itemProps2.xml><?xml version="1.0" encoding="utf-8"?>
<ds:datastoreItem xmlns:ds="http://schemas.openxmlformats.org/officeDocument/2006/customXml" ds:itemID="{DDA11CFC-8E19-488E-A34A-5B212BAEB6F4}"/>
</file>

<file path=customXml/itemProps3.xml><?xml version="1.0" encoding="utf-8"?>
<ds:datastoreItem xmlns:ds="http://schemas.openxmlformats.org/officeDocument/2006/customXml" ds:itemID="{D7ABB589-2A8D-4B8B-A045-C500F1BF387D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596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7. Оқу қиындықтарының себептеріне байланысты бірінші топты әртүрлі психикалық функциялардың (ақыл-ой әрекеті, қабылдау, зейін, есте сақтау) жеткіліксіздігінен мектептегі белгілі бір дағдыларды меңгеруде қиындықтары бар балалар, сондай-ақ даму мүмкіндігі шектеулі: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Huawei</dc:creator>
  <cp:lastModifiedBy>Дюсупова Гульмира</cp:lastModifiedBy>
  <cp:revision>1</cp:revision>
  <dcterms:created xsi:type="dcterms:W3CDTF">2025-02-18T03:39:25Z</dcterms:created>
  <dcterms:modified xsi:type="dcterms:W3CDTF">2025-02-18T03:29:18Z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0x010100FE9AED4AFF95C444BE6683AD457FB4C2</vt:lpwstr>
  </property>
</Properties>
</file>